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1" r:id="rId3"/>
    <p:sldId id="282" r:id="rId4"/>
    <p:sldId id="284" r:id="rId5"/>
    <p:sldId id="283" r:id="rId6"/>
    <p:sldId id="285" r:id="rId7"/>
    <p:sldId id="286" r:id="rId8"/>
    <p:sldId id="287" r:id="rId9"/>
    <p:sldId id="288" r:id="rId10"/>
    <p:sldId id="289" r:id="rId11"/>
    <p:sldId id="290" r:id="rId12"/>
    <p:sldId id="291" r:id="rId13"/>
    <p:sldId id="292" r:id="rId14"/>
    <p:sldId id="293" r:id="rId15"/>
    <p:sldId id="297" r:id="rId16"/>
    <p:sldId id="298" r:id="rId17"/>
    <p:sldId id="299" r:id="rId18"/>
    <p:sldId id="294" r:id="rId19"/>
    <p:sldId id="300" r:id="rId20"/>
    <p:sldId id="295" r:id="rId21"/>
    <p:sldId id="296" r:id="rId22"/>
    <p:sldId id="3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8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7E70-7052-4A74-ABAA-C96439E921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4CC151-5670-4F16-9D0D-EFBBCE81A2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C75C13-7805-40C8-A23F-522C372ED4B3}"/>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5" name="Footer Placeholder 4">
            <a:extLst>
              <a:ext uri="{FF2B5EF4-FFF2-40B4-BE49-F238E27FC236}">
                <a16:creationId xmlns:a16="http://schemas.microsoft.com/office/drawing/2014/main" id="{084D55D3-D4CE-4119-912C-7C61BBF17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2E090-8C93-47CC-9EE4-3F1D8D7B2886}"/>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814897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1C7C-A18A-4028-BE09-965AA5931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4A1862-E085-4101-A4F4-2A0CD8E534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FF47F-B50F-479A-A7CE-89842E3F6673}"/>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5" name="Footer Placeholder 4">
            <a:extLst>
              <a:ext uri="{FF2B5EF4-FFF2-40B4-BE49-F238E27FC236}">
                <a16:creationId xmlns:a16="http://schemas.microsoft.com/office/drawing/2014/main" id="{A7200B02-A39E-465B-985B-BC441F308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89E36-F8EB-4893-92AF-FBC7A88C11F1}"/>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77937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EC8D47-F12B-4BE7-845E-91FB20F76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F61F-9B20-4F6C-B2FC-13556FDFD1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D3DF6-BDD9-4AE2-8D97-6E7D082E2874}"/>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5" name="Footer Placeholder 4">
            <a:extLst>
              <a:ext uri="{FF2B5EF4-FFF2-40B4-BE49-F238E27FC236}">
                <a16:creationId xmlns:a16="http://schemas.microsoft.com/office/drawing/2014/main" id="{C0CADE13-EC34-407E-BE68-BB6E07353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183B5-30D2-4815-8CEB-63FD9DBB12FE}"/>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184266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94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599950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13C7C5-60D5-4A05-AD5C-79CC3C322401}"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2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13C7C5-60D5-4A05-AD5C-79CC3C322401}"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255138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13C7C5-60D5-4A05-AD5C-79CC3C322401}"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2009640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13C7C5-60D5-4A05-AD5C-79CC3C322401}" type="datetimeFigureOut">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8117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613C7C5-60D5-4A05-AD5C-79CC3C322401}" type="datetimeFigureOut">
              <a:rPr lang="en-US" smtClean="0"/>
              <a:t>4/30/2019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667382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613C7C5-60D5-4A05-AD5C-79CC3C322401}" type="datetimeFigureOut">
              <a:rPr lang="en-US" smtClean="0"/>
              <a:t>4/30/2019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2F1C2B-A4B8-4085-A7E9-360F10D79A40}" type="slidenum">
              <a:rPr lang="en-US" smtClean="0"/>
              <a:t>‹#›</a:t>
            </a:fld>
            <a:endParaRPr lang="en-US"/>
          </a:p>
        </p:txBody>
      </p:sp>
    </p:spTree>
    <p:extLst>
      <p:ext uri="{BB962C8B-B14F-4D97-AF65-F5344CB8AC3E}">
        <p14:creationId xmlns:p14="http://schemas.microsoft.com/office/powerpoint/2010/main" val="234194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6217-C4A9-4835-A648-3122BB145E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EB98A-3FB4-495E-8BB4-78FE926BE2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51732-F1BC-440C-B164-144C8137A6A3}"/>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5" name="Footer Placeholder 4">
            <a:extLst>
              <a:ext uri="{FF2B5EF4-FFF2-40B4-BE49-F238E27FC236}">
                <a16:creationId xmlns:a16="http://schemas.microsoft.com/office/drawing/2014/main" id="{95178693-C77C-4C7B-88D4-916BDC874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DD802-2520-4BF0-B416-EAB6EB203686}"/>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4004617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613C7C5-60D5-4A05-AD5C-79CC3C322401}" type="datetimeFigureOut">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1876754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853481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13C7C5-60D5-4A05-AD5C-79CC3C322401}"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F1C2B-A4B8-4085-A7E9-360F10D79A40}" type="slidenum">
              <a:rPr lang="en-US" smtClean="0"/>
              <a:t>‹#›</a:t>
            </a:fld>
            <a:endParaRPr lang="en-US"/>
          </a:p>
        </p:txBody>
      </p:sp>
    </p:spTree>
    <p:extLst>
      <p:ext uri="{BB962C8B-B14F-4D97-AF65-F5344CB8AC3E}">
        <p14:creationId xmlns:p14="http://schemas.microsoft.com/office/powerpoint/2010/main" val="679768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BB85E-7DB3-4E3C-B880-4589EC3465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A637DD-10CF-4671-9C77-5045E6A8E6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2CF3EF-31A5-4BD8-8C8A-0DDEC6606FEA}"/>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5" name="Footer Placeholder 4">
            <a:extLst>
              <a:ext uri="{FF2B5EF4-FFF2-40B4-BE49-F238E27FC236}">
                <a16:creationId xmlns:a16="http://schemas.microsoft.com/office/drawing/2014/main" id="{0BD415F9-F8EF-49F6-9625-4649081E0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E3D12-DB08-4FB8-A7E1-BC67BD19119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54932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019C-C0D7-414A-9712-0A376E9F6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FEAFFF-E915-47EB-9C5E-6C5BF90078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B3383D-2701-4752-B1BB-0D30EC367D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CA40C1-EF4B-4D63-94A3-251C5D0F27FE}"/>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6" name="Footer Placeholder 5">
            <a:extLst>
              <a:ext uri="{FF2B5EF4-FFF2-40B4-BE49-F238E27FC236}">
                <a16:creationId xmlns:a16="http://schemas.microsoft.com/office/drawing/2014/main" id="{0CD409EB-9949-46BE-BDE7-4E03B1DD41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04B77-427B-44FD-BB81-366CAADE3204}"/>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2855210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CAFA-6F2D-404A-94E4-25AA82FBC5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2E8916-DD5E-43B0-9CC1-52439CB90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B401D4-D1ED-4D4B-B323-CFD4E8811A5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1550E1-961B-45E2-AF7B-821B64E46D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A49A47-C208-4B63-97A9-92D9B093DE3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8E9FE-E01D-4D49-B0D9-199BB212BBC3}"/>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8" name="Footer Placeholder 7">
            <a:extLst>
              <a:ext uri="{FF2B5EF4-FFF2-40B4-BE49-F238E27FC236}">
                <a16:creationId xmlns:a16="http://schemas.microsoft.com/office/drawing/2014/main" id="{112285D6-36AA-40CC-9584-AE7054FA57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CF7B58-B83C-41FD-9B73-D925A4FC8850}"/>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32210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7CE3-0A59-42D7-A043-EFD569A5BC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DDAE3-05C7-4195-A4AA-7B13FF7CE390}"/>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4" name="Footer Placeholder 3">
            <a:extLst>
              <a:ext uri="{FF2B5EF4-FFF2-40B4-BE49-F238E27FC236}">
                <a16:creationId xmlns:a16="http://schemas.microsoft.com/office/drawing/2014/main" id="{8A151A34-2F83-4C5B-B5B1-14A5062EA8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5D7202-43D1-4FF8-A796-6853ED81B8CD}"/>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3058134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9AE76C-7B2A-4E72-85CF-91204E33FCBC}"/>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3" name="Footer Placeholder 2">
            <a:extLst>
              <a:ext uri="{FF2B5EF4-FFF2-40B4-BE49-F238E27FC236}">
                <a16:creationId xmlns:a16="http://schemas.microsoft.com/office/drawing/2014/main" id="{DC5501AC-59D8-4AEB-9D27-9E69A07581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11BE28-A1AB-43AB-88C7-7D22EC088D18}"/>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2325798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0D0F-234E-4487-8E98-082330793B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8BD75F-1148-44FB-AFF1-A8A5778647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649977-41D5-4AFD-88EF-021F09A215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9E5FAD-F389-49EA-99EE-13B094338944}"/>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6" name="Footer Placeholder 5">
            <a:extLst>
              <a:ext uri="{FF2B5EF4-FFF2-40B4-BE49-F238E27FC236}">
                <a16:creationId xmlns:a16="http://schemas.microsoft.com/office/drawing/2014/main" id="{0ADAA8B9-9C72-49A7-A895-41E394BE6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A1906-F15F-4AA2-914F-B83B681AABC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384244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1507-1404-425F-BFEA-C643AC555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C6A7E3-3C01-4AA0-B8A3-2051E53BB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2E78DD-CA4D-4844-A6AE-D95E71EDB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BF4D1B-3871-4759-B96B-D9C40CF8BC54}"/>
              </a:ext>
            </a:extLst>
          </p:cNvPr>
          <p:cNvSpPr>
            <a:spLocks noGrp="1"/>
          </p:cNvSpPr>
          <p:nvPr>
            <p:ph type="dt" sz="half" idx="10"/>
          </p:nvPr>
        </p:nvSpPr>
        <p:spPr/>
        <p:txBody>
          <a:bodyPr/>
          <a:lstStyle/>
          <a:p>
            <a:fld id="{FC96477D-1C5C-42CD-8C6D-E0721A5E8C74}" type="datetimeFigureOut">
              <a:rPr lang="en-US" smtClean="0"/>
              <a:t>4/30/2019</a:t>
            </a:fld>
            <a:endParaRPr lang="en-US"/>
          </a:p>
        </p:txBody>
      </p:sp>
      <p:sp>
        <p:nvSpPr>
          <p:cNvPr id="6" name="Footer Placeholder 5">
            <a:extLst>
              <a:ext uri="{FF2B5EF4-FFF2-40B4-BE49-F238E27FC236}">
                <a16:creationId xmlns:a16="http://schemas.microsoft.com/office/drawing/2014/main" id="{9D19F1C8-0024-4A7F-BA76-77220D1B8E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BB037-2651-4CA4-8748-B6D297DE6B7C}"/>
              </a:ext>
            </a:extLst>
          </p:cNvPr>
          <p:cNvSpPr>
            <a:spLocks noGrp="1"/>
          </p:cNvSpPr>
          <p:nvPr>
            <p:ph type="sldNum" sz="quarter" idx="12"/>
          </p:nvPr>
        </p:nvSpPr>
        <p:spPr/>
        <p:txBody>
          <a:bodyPr/>
          <a:lstStyle/>
          <a:p>
            <a:fld id="{D26FBF3A-67DA-4D5F-92A8-275A88CD33AE}" type="slidenum">
              <a:rPr lang="en-US" smtClean="0"/>
              <a:t>‹#›</a:t>
            </a:fld>
            <a:endParaRPr lang="en-US"/>
          </a:p>
        </p:txBody>
      </p:sp>
    </p:spTree>
    <p:extLst>
      <p:ext uri="{BB962C8B-B14F-4D97-AF65-F5344CB8AC3E}">
        <p14:creationId xmlns:p14="http://schemas.microsoft.com/office/powerpoint/2010/main" val="130552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FB887-C4E7-477A-8818-569EE6F6AA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A4E9A7-8725-4EC5-816E-8E37F096A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5BBE5-EF3B-42F6-BDF7-452696BF43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6477D-1C5C-42CD-8C6D-E0721A5E8C74}" type="datetimeFigureOut">
              <a:rPr lang="en-US" smtClean="0"/>
              <a:t>4/30/2019</a:t>
            </a:fld>
            <a:endParaRPr lang="en-US"/>
          </a:p>
        </p:txBody>
      </p:sp>
      <p:sp>
        <p:nvSpPr>
          <p:cNvPr id="5" name="Footer Placeholder 4">
            <a:extLst>
              <a:ext uri="{FF2B5EF4-FFF2-40B4-BE49-F238E27FC236}">
                <a16:creationId xmlns:a16="http://schemas.microsoft.com/office/drawing/2014/main" id="{CA815D04-F370-42BC-B036-C421666956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2EF54F-374E-4AC6-8602-F5AE4798F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FBF3A-67DA-4D5F-92A8-275A88CD33AE}" type="slidenum">
              <a:rPr lang="en-US" smtClean="0"/>
              <a:t>‹#›</a:t>
            </a:fld>
            <a:endParaRPr lang="en-US"/>
          </a:p>
        </p:txBody>
      </p:sp>
    </p:spTree>
    <p:extLst>
      <p:ext uri="{BB962C8B-B14F-4D97-AF65-F5344CB8AC3E}">
        <p14:creationId xmlns:p14="http://schemas.microsoft.com/office/powerpoint/2010/main" val="656507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613C7C5-60D5-4A05-AD5C-79CC3C322401}" type="datetimeFigureOut">
              <a:rPr lang="en-US" smtClean="0"/>
              <a:t>4/30/2019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2F1C2B-A4B8-4085-A7E9-360F10D79A4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130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1026" name="Picture 2" descr="Image result for unity logo">
            <a:extLst>
              <a:ext uri="{FF2B5EF4-FFF2-40B4-BE49-F238E27FC236}">
                <a16:creationId xmlns:a16="http://schemas.microsoft.com/office/drawing/2014/main" id="{979ACF00-B079-4FFC-97E1-690BBF63570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7658" b="838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628B77-B123-4914-843D-CA8260A962EA}"/>
              </a:ext>
            </a:extLst>
          </p:cNvPr>
          <p:cNvSpPr>
            <a:spLocks noGrp="1"/>
          </p:cNvSpPr>
          <p:nvPr>
            <p:ph type="ctrTitle"/>
          </p:nvPr>
        </p:nvSpPr>
        <p:spPr>
          <a:xfrm>
            <a:off x="1097280" y="758952"/>
            <a:ext cx="10058400" cy="3566160"/>
          </a:xfrm>
        </p:spPr>
        <p:txBody>
          <a:bodyPr>
            <a:normAutofit/>
          </a:bodyPr>
          <a:lstStyle/>
          <a:p>
            <a:r>
              <a:rPr lang="en-US" sz="6000" dirty="0">
                <a:solidFill>
                  <a:srgbClr val="FFFFFF"/>
                </a:solidFill>
              </a:rPr>
              <a:t>Intro to VR – Scripting 2</a:t>
            </a:r>
          </a:p>
        </p:txBody>
      </p:sp>
      <p:sp>
        <p:nvSpPr>
          <p:cNvPr id="3" name="Subtitle 2">
            <a:extLst>
              <a:ext uri="{FF2B5EF4-FFF2-40B4-BE49-F238E27FC236}">
                <a16:creationId xmlns:a16="http://schemas.microsoft.com/office/drawing/2014/main" id="{563C06B4-903E-46D3-9E81-A1FD12970468}"/>
              </a:ext>
            </a:extLst>
          </p:cNvPr>
          <p:cNvSpPr>
            <a:spLocks noGrp="1"/>
          </p:cNvSpPr>
          <p:nvPr>
            <p:ph type="subTitle" idx="1"/>
          </p:nvPr>
        </p:nvSpPr>
        <p:spPr>
          <a:xfrm>
            <a:off x="1100051" y="4455620"/>
            <a:ext cx="10058400" cy="1143000"/>
          </a:xfrm>
        </p:spPr>
        <p:txBody>
          <a:bodyPr>
            <a:normAutofit/>
          </a:bodyPr>
          <a:lstStyle/>
          <a:p>
            <a:r>
              <a:rPr lang="en-US" dirty="0">
                <a:solidFill>
                  <a:srgbClr val="FFFFFF"/>
                </a:solidFill>
              </a:rPr>
              <a:t>By: Jeremy Nielson</a:t>
            </a:r>
          </a:p>
        </p:txBody>
      </p:sp>
      <p:cxnSp>
        <p:nvCxnSpPr>
          <p:cNvPr id="71" name="Straight Connector 70">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76748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1B76-9C92-4816-902D-4C0C9B908C9C}"/>
              </a:ext>
            </a:extLst>
          </p:cNvPr>
          <p:cNvSpPr>
            <a:spLocks noGrp="1"/>
          </p:cNvSpPr>
          <p:nvPr>
            <p:ph type="title"/>
          </p:nvPr>
        </p:nvSpPr>
        <p:spPr/>
        <p:txBody>
          <a:bodyPr/>
          <a:lstStyle/>
          <a:p>
            <a:r>
              <a:rPr lang="en-US" dirty="0"/>
              <a:t>Start Script</a:t>
            </a:r>
          </a:p>
        </p:txBody>
      </p:sp>
      <p:sp>
        <p:nvSpPr>
          <p:cNvPr id="3" name="Content Placeholder 2">
            <a:extLst>
              <a:ext uri="{FF2B5EF4-FFF2-40B4-BE49-F238E27FC236}">
                <a16:creationId xmlns:a16="http://schemas.microsoft.com/office/drawing/2014/main" id="{F08FCB17-372C-4475-BD1D-C3E64ED5F6CA}"/>
              </a:ext>
            </a:extLst>
          </p:cNvPr>
          <p:cNvSpPr>
            <a:spLocks noGrp="1"/>
          </p:cNvSpPr>
          <p:nvPr>
            <p:ph idx="1"/>
          </p:nvPr>
        </p:nvSpPr>
        <p:spPr/>
        <p:txBody>
          <a:bodyPr/>
          <a:lstStyle/>
          <a:p>
            <a:r>
              <a:rPr lang="en-US" dirty="0"/>
              <a:t>We will be handling a few things inside this script that will essentially load and unload both world spaces while ensuring the transition is smooth.</a:t>
            </a:r>
          </a:p>
          <a:p>
            <a:r>
              <a:rPr lang="en-US" dirty="0"/>
              <a:t>When starting the game, the screen will fade to black, allowing the current world to be unloaded, the pointer to be disabled, and the new world to be loaded before fading back.</a:t>
            </a:r>
          </a:p>
          <a:p>
            <a:r>
              <a:rPr lang="en-US" dirty="0"/>
              <a:t>The reverse happens when loading out of the game</a:t>
            </a:r>
          </a:p>
          <a:p>
            <a:r>
              <a:rPr lang="en-US" dirty="0"/>
              <a:t>We may add additional features to this script as we code for the minigame</a:t>
            </a:r>
          </a:p>
          <a:p>
            <a:r>
              <a:rPr lang="en-US" dirty="0"/>
              <a:t>Go ahead and create a new script called </a:t>
            </a:r>
            <a:r>
              <a:rPr lang="en-US" b="1" dirty="0" err="1"/>
              <a:t>StartScript</a:t>
            </a:r>
            <a:endParaRPr lang="en-US" dirty="0"/>
          </a:p>
        </p:txBody>
      </p:sp>
    </p:spTree>
    <p:extLst>
      <p:ext uri="{BB962C8B-B14F-4D97-AF65-F5344CB8AC3E}">
        <p14:creationId xmlns:p14="http://schemas.microsoft.com/office/powerpoint/2010/main" val="4068297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57B8-232F-48E9-A610-B0AED378133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3ECE5E6-C8A0-44EF-BC42-51882CEE4F6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2821EB6-AFE2-4711-857B-A938119E6BB4}"/>
              </a:ext>
            </a:extLst>
          </p:cNvPr>
          <p:cNvPicPr>
            <a:picLocks noChangeAspect="1"/>
          </p:cNvPicPr>
          <p:nvPr/>
        </p:nvPicPr>
        <p:blipFill rotWithShape="1">
          <a:blip r:embed="rId2"/>
          <a:srcRect t="6701" r="62024" b="9157"/>
          <a:stretch/>
        </p:blipFill>
        <p:spPr>
          <a:xfrm>
            <a:off x="1097280" y="286603"/>
            <a:ext cx="4630067" cy="5770485"/>
          </a:xfrm>
          <a:prstGeom prst="rect">
            <a:avLst/>
          </a:prstGeom>
        </p:spPr>
      </p:pic>
      <p:pic>
        <p:nvPicPr>
          <p:cNvPr id="7" name="Picture 6">
            <a:extLst>
              <a:ext uri="{FF2B5EF4-FFF2-40B4-BE49-F238E27FC236}">
                <a16:creationId xmlns:a16="http://schemas.microsoft.com/office/drawing/2014/main" id="{C24C2867-E85B-4F76-B9D1-D27482E519EB}"/>
              </a:ext>
            </a:extLst>
          </p:cNvPr>
          <p:cNvPicPr>
            <a:picLocks noChangeAspect="1"/>
          </p:cNvPicPr>
          <p:nvPr/>
        </p:nvPicPr>
        <p:blipFill rotWithShape="1">
          <a:blip r:embed="rId3"/>
          <a:srcRect t="6939" r="56913" b="11678"/>
          <a:stretch/>
        </p:blipFill>
        <p:spPr>
          <a:xfrm>
            <a:off x="5727347" y="286603"/>
            <a:ext cx="5428333" cy="5767368"/>
          </a:xfrm>
          <a:prstGeom prst="rect">
            <a:avLst/>
          </a:prstGeom>
        </p:spPr>
      </p:pic>
    </p:spTree>
    <p:extLst>
      <p:ext uri="{BB962C8B-B14F-4D97-AF65-F5344CB8AC3E}">
        <p14:creationId xmlns:p14="http://schemas.microsoft.com/office/powerpoint/2010/main" val="2618743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7594B-3FB1-4758-ADEC-8873BC6B0698}"/>
              </a:ext>
            </a:extLst>
          </p:cNvPr>
          <p:cNvSpPr>
            <a:spLocks noGrp="1"/>
          </p:cNvSpPr>
          <p:nvPr>
            <p:ph type="title"/>
          </p:nvPr>
        </p:nvSpPr>
        <p:spPr/>
        <p:txBody>
          <a:bodyPr/>
          <a:lstStyle/>
          <a:p>
            <a:r>
              <a:rPr lang="en-US" dirty="0"/>
              <a:t>Your Main Menu</a:t>
            </a:r>
          </a:p>
        </p:txBody>
      </p:sp>
      <p:sp>
        <p:nvSpPr>
          <p:cNvPr id="3" name="Content Placeholder 2">
            <a:extLst>
              <a:ext uri="{FF2B5EF4-FFF2-40B4-BE49-F238E27FC236}">
                <a16:creationId xmlns:a16="http://schemas.microsoft.com/office/drawing/2014/main" id="{61449FFB-C06E-471A-8578-B1999EAC6273}"/>
              </a:ext>
            </a:extLst>
          </p:cNvPr>
          <p:cNvSpPr>
            <a:spLocks noGrp="1"/>
          </p:cNvSpPr>
          <p:nvPr>
            <p:ph idx="1"/>
          </p:nvPr>
        </p:nvSpPr>
        <p:spPr/>
        <p:txBody>
          <a:bodyPr/>
          <a:lstStyle/>
          <a:p>
            <a:r>
              <a:rPr lang="en-US" dirty="0"/>
              <a:t>The main menu should look similar to the one below. You can add text to the Canvas to give the game a name. Be sure to name the buttons </a:t>
            </a:r>
            <a:r>
              <a:rPr lang="en-US" b="1" dirty="0"/>
              <a:t>Start </a:t>
            </a:r>
            <a:r>
              <a:rPr lang="en-US" dirty="0"/>
              <a:t>and </a:t>
            </a:r>
            <a:r>
              <a:rPr lang="en-US" b="1" dirty="0"/>
              <a:t>Quit</a:t>
            </a:r>
            <a:r>
              <a:rPr lang="en-US" dirty="0"/>
              <a:t> if you haven’t at this point.</a:t>
            </a:r>
          </a:p>
          <a:p>
            <a:pPr marL="0" indent="0">
              <a:buNone/>
            </a:pPr>
            <a:endParaRPr lang="en-US" dirty="0"/>
          </a:p>
        </p:txBody>
      </p:sp>
      <p:pic>
        <p:nvPicPr>
          <p:cNvPr id="4" name="Picture 3">
            <a:extLst>
              <a:ext uri="{FF2B5EF4-FFF2-40B4-BE49-F238E27FC236}">
                <a16:creationId xmlns:a16="http://schemas.microsoft.com/office/drawing/2014/main" id="{7DEF10D2-08E4-4287-AD85-C2BBD467C40D}"/>
              </a:ext>
            </a:extLst>
          </p:cNvPr>
          <p:cNvPicPr>
            <a:picLocks noChangeAspect="1"/>
          </p:cNvPicPr>
          <p:nvPr/>
        </p:nvPicPr>
        <p:blipFill rotWithShape="1">
          <a:blip r:embed="rId2"/>
          <a:srcRect l="21407" t="6939" r="31506" b="47573"/>
          <a:stretch/>
        </p:blipFill>
        <p:spPr>
          <a:xfrm>
            <a:off x="2982897" y="2749498"/>
            <a:ext cx="5740863" cy="3119596"/>
          </a:xfrm>
          <a:prstGeom prst="rect">
            <a:avLst/>
          </a:prstGeom>
        </p:spPr>
      </p:pic>
    </p:spTree>
    <p:extLst>
      <p:ext uri="{BB962C8B-B14F-4D97-AF65-F5344CB8AC3E}">
        <p14:creationId xmlns:p14="http://schemas.microsoft.com/office/powerpoint/2010/main" val="401906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832C-53ED-4F05-B9E8-9A564258573E}"/>
              </a:ext>
            </a:extLst>
          </p:cNvPr>
          <p:cNvSpPr>
            <a:spLocks noGrp="1"/>
          </p:cNvSpPr>
          <p:nvPr>
            <p:ph type="title"/>
          </p:nvPr>
        </p:nvSpPr>
        <p:spPr/>
        <p:txBody>
          <a:bodyPr/>
          <a:lstStyle/>
          <a:p>
            <a:r>
              <a:rPr lang="en-US" dirty="0"/>
              <a:t>Start Button</a:t>
            </a:r>
          </a:p>
        </p:txBody>
      </p:sp>
      <p:sp>
        <p:nvSpPr>
          <p:cNvPr id="3" name="Content Placeholder 2">
            <a:extLst>
              <a:ext uri="{FF2B5EF4-FFF2-40B4-BE49-F238E27FC236}">
                <a16:creationId xmlns:a16="http://schemas.microsoft.com/office/drawing/2014/main" id="{B78313CF-5EB6-4E72-BBB1-3E299E083349}"/>
              </a:ext>
            </a:extLst>
          </p:cNvPr>
          <p:cNvSpPr>
            <a:spLocks noGrp="1"/>
          </p:cNvSpPr>
          <p:nvPr>
            <p:ph idx="1"/>
          </p:nvPr>
        </p:nvSpPr>
        <p:spPr/>
        <p:txBody>
          <a:bodyPr/>
          <a:lstStyle/>
          <a:p>
            <a:r>
              <a:rPr lang="en-US" dirty="0"/>
              <a:t>As we did with </a:t>
            </a:r>
            <a:r>
              <a:rPr lang="en-US" dirty="0" err="1"/>
              <a:t>onClick</a:t>
            </a:r>
            <a:r>
              <a:rPr lang="en-US" dirty="0"/>
              <a:t> for the quit button, we need to attach the start script to the </a:t>
            </a:r>
            <a:r>
              <a:rPr lang="en-US" dirty="0" err="1"/>
              <a:t>InputModule</a:t>
            </a:r>
            <a:r>
              <a:rPr lang="en-US" dirty="0"/>
              <a:t>. </a:t>
            </a:r>
          </a:p>
          <a:p>
            <a:r>
              <a:rPr lang="en-US" dirty="0"/>
              <a:t>Set the Player and VR Pointer to their respective game objects.</a:t>
            </a:r>
          </a:p>
          <a:p>
            <a:r>
              <a:rPr lang="en-US" dirty="0"/>
              <a:t>Following this, set the Start button </a:t>
            </a:r>
            <a:r>
              <a:rPr lang="en-US" dirty="0" err="1"/>
              <a:t>OnClick</a:t>
            </a:r>
            <a:r>
              <a:rPr lang="en-US" dirty="0"/>
              <a:t> function to the </a:t>
            </a:r>
            <a:r>
              <a:rPr lang="en-US" dirty="0" err="1"/>
              <a:t>StartGame</a:t>
            </a:r>
            <a:r>
              <a:rPr lang="en-US" dirty="0"/>
              <a:t> Function of the </a:t>
            </a:r>
            <a:r>
              <a:rPr lang="en-US" dirty="0" err="1"/>
              <a:t>StartScript</a:t>
            </a:r>
            <a:endParaRPr lang="en-US" dirty="0"/>
          </a:p>
        </p:txBody>
      </p:sp>
      <p:pic>
        <p:nvPicPr>
          <p:cNvPr id="4" name="Picture 3">
            <a:extLst>
              <a:ext uri="{FF2B5EF4-FFF2-40B4-BE49-F238E27FC236}">
                <a16:creationId xmlns:a16="http://schemas.microsoft.com/office/drawing/2014/main" id="{787ECA69-DF97-45BA-AEFD-315A96675BE7}"/>
              </a:ext>
            </a:extLst>
          </p:cNvPr>
          <p:cNvPicPr>
            <a:picLocks noChangeAspect="1"/>
          </p:cNvPicPr>
          <p:nvPr/>
        </p:nvPicPr>
        <p:blipFill rotWithShape="1">
          <a:blip r:embed="rId2"/>
          <a:srcRect l="68665" t="6731" b="66531"/>
          <a:stretch/>
        </p:blipFill>
        <p:spPr>
          <a:xfrm>
            <a:off x="1162974" y="3428999"/>
            <a:ext cx="5609745" cy="2692561"/>
          </a:xfrm>
          <a:prstGeom prst="rect">
            <a:avLst/>
          </a:prstGeom>
        </p:spPr>
      </p:pic>
      <p:pic>
        <p:nvPicPr>
          <p:cNvPr id="5" name="Picture 4">
            <a:extLst>
              <a:ext uri="{FF2B5EF4-FFF2-40B4-BE49-F238E27FC236}">
                <a16:creationId xmlns:a16="http://schemas.microsoft.com/office/drawing/2014/main" id="{5FB1A78B-3B01-4335-AEFF-3E9C7F3E670D}"/>
              </a:ext>
            </a:extLst>
          </p:cNvPr>
          <p:cNvPicPr>
            <a:picLocks noChangeAspect="1"/>
          </p:cNvPicPr>
          <p:nvPr/>
        </p:nvPicPr>
        <p:blipFill rotWithShape="1">
          <a:blip r:embed="rId3"/>
          <a:srcRect l="68725" t="6861" b="53877"/>
          <a:stretch/>
        </p:blipFill>
        <p:spPr>
          <a:xfrm>
            <a:off x="6772719" y="3428998"/>
            <a:ext cx="3813110" cy="2692561"/>
          </a:xfrm>
          <a:prstGeom prst="rect">
            <a:avLst/>
          </a:prstGeom>
        </p:spPr>
      </p:pic>
    </p:spTree>
    <p:extLst>
      <p:ext uri="{BB962C8B-B14F-4D97-AF65-F5344CB8AC3E}">
        <p14:creationId xmlns:p14="http://schemas.microsoft.com/office/powerpoint/2010/main" val="869233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0299-407C-4C06-AAF2-66C34D9D43A3}"/>
              </a:ext>
            </a:extLst>
          </p:cNvPr>
          <p:cNvSpPr>
            <a:spLocks noGrp="1"/>
          </p:cNvSpPr>
          <p:nvPr>
            <p:ph type="title"/>
          </p:nvPr>
        </p:nvSpPr>
        <p:spPr/>
        <p:txBody>
          <a:bodyPr/>
          <a:lstStyle/>
          <a:p>
            <a:r>
              <a:rPr lang="en-US" dirty="0" err="1"/>
              <a:t>ArcheryWeeble</a:t>
            </a:r>
            <a:endParaRPr lang="en-US" dirty="0"/>
          </a:p>
        </p:txBody>
      </p:sp>
      <p:sp>
        <p:nvSpPr>
          <p:cNvPr id="3" name="Content Placeholder 2">
            <a:extLst>
              <a:ext uri="{FF2B5EF4-FFF2-40B4-BE49-F238E27FC236}">
                <a16:creationId xmlns:a16="http://schemas.microsoft.com/office/drawing/2014/main" id="{D196D374-267E-42EF-B72E-203796854790}"/>
              </a:ext>
            </a:extLst>
          </p:cNvPr>
          <p:cNvSpPr>
            <a:spLocks noGrp="1"/>
          </p:cNvSpPr>
          <p:nvPr>
            <p:ph idx="1"/>
          </p:nvPr>
        </p:nvSpPr>
        <p:spPr/>
        <p:txBody>
          <a:bodyPr/>
          <a:lstStyle/>
          <a:p>
            <a:r>
              <a:rPr lang="en-US" dirty="0"/>
              <a:t>Go into Assets &gt; </a:t>
            </a:r>
            <a:r>
              <a:rPr lang="en-US" dirty="0" err="1"/>
              <a:t>SteamVR</a:t>
            </a:r>
            <a:r>
              <a:rPr lang="en-US" dirty="0"/>
              <a:t> &gt; </a:t>
            </a:r>
            <a:r>
              <a:rPr lang="en-US" dirty="0" err="1"/>
              <a:t>InteractionSystem</a:t>
            </a:r>
            <a:r>
              <a:rPr lang="en-US" dirty="0"/>
              <a:t> &gt; Longbow &gt; Prefabs &gt; </a:t>
            </a:r>
            <a:r>
              <a:rPr lang="en-US" dirty="0" err="1"/>
              <a:t>ArcheryWeeble</a:t>
            </a:r>
            <a:endParaRPr lang="en-US" dirty="0"/>
          </a:p>
          <a:p>
            <a:r>
              <a:rPr lang="en-US" dirty="0"/>
              <a:t>We will be using these as one of the targets in our minigame. Place a few in the </a:t>
            </a:r>
            <a:r>
              <a:rPr lang="en-US" dirty="0" err="1"/>
              <a:t>VRSpace</a:t>
            </a:r>
            <a:r>
              <a:rPr lang="en-US" dirty="0"/>
              <a:t> to test and see how they function</a:t>
            </a:r>
          </a:p>
        </p:txBody>
      </p:sp>
      <p:pic>
        <p:nvPicPr>
          <p:cNvPr id="4" name="Picture 3">
            <a:extLst>
              <a:ext uri="{FF2B5EF4-FFF2-40B4-BE49-F238E27FC236}">
                <a16:creationId xmlns:a16="http://schemas.microsoft.com/office/drawing/2014/main" id="{BBA9A29E-9C8B-4615-806C-A0D9DB658C06}"/>
              </a:ext>
            </a:extLst>
          </p:cNvPr>
          <p:cNvPicPr>
            <a:picLocks noChangeAspect="1"/>
          </p:cNvPicPr>
          <p:nvPr/>
        </p:nvPicPr>
        <p:blipFill rotWithShape="1">
          <a:blip r:embed="rId2"/>
          <a:srcRect l="20910" t="7408" r="31296" b="47071"/>
          <a:stretch/>
        </p:blipFill>
        <p:spPr>
          <a:xfrm>
            <a:off x="2983345" y="2937163"/>
            <a:ext cx="5827120" cy="3121891"/>
          </a:xfrm>
          <a:prstGeom prst="rect">
            <a:avLst/>
          </a:prstGeom>
        </p:spPr>
      </p:pic>
    </p:spTree>
    <p:extLst>
      <p:ext uri="{BB962C8B-B14F-4D97-AF65-F5344CB8AC3E}">
        <p14:creationId xmlns:p14="http://schemas.microsoft.com/office/powerpoint/2010/main" val="416309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8FC5-1E28-4EF8-989E-85090B84962B}"/>
              </a:ext>
            </a:extLst>
          </p:cNvPr>
          <p:cNvSpPr>
            <a:spLocks noGrp="1"/>
          </p:cNvSpPr>
          <p:nvPr>
            <p:ph type="title"/>
          </p:nvPr>
        </p:nvSpPr>
        <p:spPr/>
        <p:txBody>
          <a:bodyPr/>
          <a:lstStyle/>
          <a:p>
            <a:r>
              <a:rPr lang="en-US" dirty="0" err="1"/>
              <a:t>PointerToggle</a:t>
            </a:r>
            <a:r>
              <a:rPr lang="en-US" dirty="0"/>
              <a:t> Script</a:t>
            </a:r>
          </a:p>
        </p:txBody>
      </p:sp>
      <p:sp>
        <p:nvSpPr>
          <p:cNvPr id="3" name="Content Placeholder 2">
            <a:extLst>
              <a:ext uri="{FF2B5EF4-FFF2-40B4-BE49-F238E27FC236}">
                <a16:creationId xmlns:a16="http://schemas.microsoft.com/office/drawing/2014/main" id="{BF2A3154-7859-4CDD-A499-849CD996B3DC}"/>
              </a:ext>
            </a:extLst>
          </p:cNvPr>
          <p:cNvSpPr>
            <a:spLocks noGrp="1"/>
          </p:cNvSpPr>
          <p:nvPr>
            <p:ph idx="1"/>
          </p:nvPr>
        </p:nvSpPr>
        <p:spPr>
          <a:xfrm>
            <a:off x="1097280" y="1845734"/>
            <a:ext cx="4429631" cy="4023360"/>
          </a:xfrm>
        </p:spPr>
        <p:txBody>
          <a:bodyPr/>
          <a:lstStyle/>
          <a:p>
            <a:r>
              <a:rPr lang="en-US" dirty="0"/>
              <a:t>One thing to address that needs to be attached the bow is a way to toggle the pointer once the bow has been equipped. </a:t>
            </a:r>
          </a:p>
          <a:p>
            <a:r>
              <a:rPr lang="en-US" dirty="0"/>
              <a:t>The pointer does not specifically point in the direction of the arrows. We need to rectify this.</a:t>
            </a:r>
          </a:p>
          <a:p>
            <a:r>
              <a:rPr lang="en-US" dirty="0"/>
              <a:t>Create a new pointer script that will be attached to the </a:t>
            </a:r>
            <a:r>
              <a:rPr lang="en-US" dirty="0" err="1"/>
              <a:t>InputModule</a:t>
            </a:r>
            <a:endParaRPr lang="en-US" dirty="0"/>
          </a:p>
        </p:txBody>
      </p:sp>
      <p:pic>
        <p:nvPicPr>
          <p:cNvPr id="4" name="Picture 3">
            <a:extLst>
              <a:ext uri="{FF2B5EF4-FFF2-40B4-BE49-F238E27FC236}">
                <a16:creationId xmlns:a16="http://schemas.microsoft.com/office/drawing/2014/main" id="{B7F539DF-DFF5-458D-B039-E709CE939B2C}"/>
              </a:ext>
            </a:extLst>
          </p:cNvPr>
          <p:cNvPicPr>
            <a:picLocks noChangeAspect="1"/>
          </p:cNvPicPr>
          <p:nvPr/>
        </p:nvPicPr>
        <p:blipFill rotWithShape="1">
          <a:blip r:embed="rId2"/>
          <a:srcRect l="18892" t="30962" r="55403" b="28777"/>
          <a:stretch/>
        </p:blipFill>
        <p:spPr>
          <a:xfrm>
            <a:off x="5845213" y="1845734"/>
            <a:ext cx="4820858" cy="4247392"/>
          </a:xfrm>
          <a:prstGeom prst="rect">
            <a:avLst/>
          </a:prstGeom>
        </p:spPr>
      </p:pic>
    </p:spTree>
    <p:extLst>
      <p:ext uri="{BB962C8B-B14F-4D97-AF65-F5344CB8AC3E}">
        <p14:creationId xmlns:p14="http://schemas.microsoft.com/office/powerpoint/2010/main" val="3993796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04C5-0309-47B1-8E4A-8B4E0ACE8B04}"/>
              </a:ext>
            </a:extLst>
          </p:cNvPr>
          <p:cNvSpPr>
            <a:spLocks noGrp="1"/>
          </p:cNvSpPr>
          <p:nvPr>
            <p:ph type="title"/>
          </p:nvPr>
        </p:nvSpPr>
        <p:spPr/>
        <p:txBody>
          <a:bodyPr/>
          <a:lstStyle/>
          <a:p>
            <a:r>
              <a:rPr lang="en-US" dirty="0"/>
              <a:t>Attachment and Setup</a:t>
            </a:r>
          </a:p>
        </p:txBody>
      </p:sp>
      <p:sp>
        <p:nvSpPr>
          <p:cNvPr id="3" name="Content Placeholder 2">
            <a:extLst>
              <a:ext uri="{FF2B5EF4-FFF2-40B4-BE49-F238E27FC236}">
                <a16:creationId xmlns:a16="http://schemas.microsoft.com/office/drawing/2014/main" id="{EB98370E-4181-4C00-A7E5-CA8F3B8DED38}"/>
              </a:ext>
            </a:extLst>
          </p:cNvPr>
          <p:cNvSpPr>
            <a:spLocks noGrp="1"/>
          </p:cNvSpPr>
          <p:nvPr>
            <p:ph idx="1"/>
          </p:nvPr>
        </p:nvSpPr>
        <p:spPr/>
        <p:txBody>
          <a:bodyPr/>
          <a:lstStyle/>
          <a:p>
            <a:pPr marL="0" indent="0">
              <a:buNone/>
            </a:pPr>
            <a:r>
              <a:rPr lang="en-US" dirty="0"/>
              <a:t>Follow the two images below. You will want to select the functions on </a:t>
            </a:r>
            <a:r>
              <a:rPr lang="en-US" b="1" dirty="0" err="1"/>
              <a:t>BowPickup</a:t>
            </a:r>
            <a:endParaRPr lang="en-US" dirty="0"/>
          </a:p>
        </p:txBody>
      </p:sp>
      <p:pic>
        <p:nvPicPr>
          <p:cNvPr id="4" name="Picture 3">
            <a:extLst>
              <a:ext uri="{FF2B5EF4-FFF2-40B4-BE49-F238E27FC236}">
                <a16:creationId xmlns:a16="http://schemas.microsoft.com/office/drawing/2014/main" id="{95AB0468-F1C9-40AB-B44F-AA13C33EFF3C}"/>
              </a:ext>
            </a:extLst>
          </p:cNvPr>
          <p:cNvPicPr>
            <a:picLocks noChangeAspect="1"/>
          </p:cNvPicPr>
          <p:nvPr/>
        </p:nvPicPr>
        <p:blipFill rotWithShape="1">
          <a:blip r:embed="rId2"/>
          <a:srcRect l="68758" t="57808" b="5654"/>
          <a:stretch/>
        </p:blipFill>
        <p:spPr>
          <a:xfrm>
            <a:off x="6004087" y="2410602"/>
            <a:ext cx="5151594" cy="3389066"/>
          </a:xfrm>
          <a:prstGeom prst="rect">
            <a:avLst/>
          </a:prstGeom>
        </p:spPr>
      </p:pic>
      <p:pic>
        <p:nvPicPr>
          <p:cNvPr id="5" name="Picture 4">
            <a:extLst>
              <a:ext uri="{FF2B5EF4-FFF2-40B4-BE49-F238E27FC236}">
                <a16:creationId xmlns:a16="http://schemas.microsoft.com/office/drawing/2014/main" id="{7EEB4AA8-6494-44DA-92E3-EFFD0930771E}"/>
              </a:ext>
            </a:extLst>
          </p:cNvPr>
          <p:cNvPicPr>
            <a:picLocks noChangeAspect="1"/>
          </p:cNvPicPr>
          <p:nvPr/>
        </p:nvPicPr>
        <p:blipFill rotWithShape="1">
          <a:blip r:embed="rId3"/>
          <a:srcRect l="69161" t="6711" b="56118"/>
          <a:stretch/>
        </p:blipFill>
        <p:spPr>
          <a:xfrm>
            <a:off x="1005367" y="2410602"/>
            <a:ext cx="4998720" cy="3389066"/>
          </a:xfrm>
          <a:prstGeom prst="rect">
            <a:avLst/>
          </a:prstGeom>
        </p:spPr>
      </p:pic>
    </p:spTree>
    <p:extLst>
      <p:ext uri="{BB962C8B-B14F-4D97-AF65-F5344CB8AC3E}">
        <p14:creationId xmlns:p14="http://schemas.microsoft.com/office/powerpoint/2010/main" val="4066863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7267-8D1B-4E4D-A2D8-FC4DF042F4CB}"/>
              </a:ext>
            </a:extLst>
          </p:cNvPr>
          <p:cNvSpPr>
            <a:spLocks noGrp="1"/>
          </p:cNvSpPr>
          <p:nvPr>
            <p:ph type="title"/>
          </p:nvPr>
        </p:nvSpPr>
        <p:spPr/>
        <p:txBody>
          <a:bodyPr/>
          <a:lstStyle/>
          <a:p>
            <a:r>
              <a:rPr lang="en-US" dirty="0"/>
              <a:t>Before Testing</a:t>
            </a:r>
          </a:p>
        </p:txBody>
      </p:sp>
      <p:sp>
        <p:nvSpPr>
          <p:cNvPr id="3" name="Content Placeholder 2">
            <a:extLst>
              <a:ext uri="{FF2B5EF4-FFF2-40B4-BE49-F238E27FC236}">
                <a16:creationId xmlns:a16="http://schemas.microsoft.com/office/drawing/2014/main" id="{7780AE99-0F25-4769-AD9E-4A46D1F48E94}"/>
              </a:ext>
            </a:extLst>
          </p:cNvPr>
          <p:cNvSpPr>
            <a:spLocks noGrp="1"/>
          </p:cNvSpPr>
          <p:nvPr>
            <p:ph idx="1"/>
          </p:nvPr>
        </p:nvSpPr>
        <p:spPr/>
        <p:txBody>
          <a:bodyPr/>
          <a:lstStyle/>
          <a:p>
            <a:r>
              <a:rPr lang="en-US" dirty="0"/>
              <a:t>Remove the Main Camera found in Demo/Minigame. We also need to add teleporting and the teleport areas to the map so the player may explore.</a:t>
            </a:r>
          </a:p>
          <a:p>
            <a:r>
              <a:rPr lang="en-US" dirty="0"/>
              <a:t>It is recommended if you add teleporting areas you add multiple smaller ones so the player can easily see the grid better. They may need to be raised since the terrain is uneven.</a:t>
            </a:r>
          </a:p>
        </p:txBody>
      </p:sp>
      <p:pic>
        <p:nvPicPr>
          <p:cNvPr id="4" name="Picture 3">
            <a:extLst>
              <a:ext uri="{FF2B5EF4-FFF2-40B4-BE49-F238E27FC236}">
                <a16:creationId xmlns:a16="http://schemas.microsoft.com/office/drawing/2014/main" id="{B0DB9DF0-B402-48A0-A827-14B82633F3B4}"/>
              </a:ext>
            </a:extLst>
          </p:cNvPr>
          <p:cNvPicPr>
            <a:picLocks noChangeAspect="1"/>
          </p:cNvPicPr>
          <p:nvPr/>
        </p:nvPicPr>
        <p:blipFill rotWithShape="1">
          <a:blip r:embed="rId2"/>
          <a:srcRect t="6990" r="31199" b="47347"/>
          <a:stretch/>
        </p:blipFill>
        <p:spPr>
          <a:xfrm>
            <a:off x="1901890" y="3178206"/>
            <a:ext cx="8388220" cy="3131553"/>
          </a:xfrm>
          <a:prstGeom prst="rect">
            <a:avLst/>
          </a:prstGeom>
        </p:spPr>
      </p:pic>
    </p:spTree>
    <p:extLst>
      <p:ext uri="{BB962C8B-B14F-4D97-AF65-F5344CB8AC3E}">
        <p14:creationId xmlns:p14="http://schemas.microsoft.com/office/powerpoint/2010/main" val="407309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F4B9-E9E2-4914-AFA4-E9C28259A557}"/>
              </a:ext>
            </a:extLst>
          </p:cNvPr>
          <p:cNvSpPr>
            <a:spLocks noGrp="1"/>
          </p:cNvSpPr>
          <p:nvPr>
            <p:ph type="title"/>
          </p:nvPr>
        </p:nvSpPr>
        <p:spPr/>
        <p:txBody>
          <a:bodyPr/>
          <a:lstStyle/>
          <a:p>
            <a:r>
              <a:rPr lang="en-US" dirty="0" err="1"/>
              <a:t>BowPickup</a:t>
            </a:r>
            <a:r>
              <a:rPr lang="en-US" dirty="0"/>
              <a:t> in Minigame</a:t>
            </a:r>
          </a:p>
        </p:txBody>
      </p:sp>
      <p:sp>
        <p:nvSpPr>
          <p:cNvPr id="3" name="Content Placeholder 2">
            <a:extLst>
              <a:ext uri="{FF2B5EF4-FFF2-40B4-BE49-F238E27FC236}">
                <a16:creationId xmlns:a16="http://schemas.microsoft.com/office/drawing/2014/main" id="{B48EF8E0-4A9F-4FDD-A7F3-FB226F7F4C71}"/>
              </a:ext>
            </a:extLst>
          </p:cNvPr>
          <p:cNvSpPr>
            <a:spLocks noGrp="1"/>
          </p:cNvSpPr>
          <p:nvPr>
            <p:ph idx="1"/>
          </p:nvPr>
        </p:nvSpPr>
        <p:spPr/>
        <p:txBody>
          <a:bodyPr/>
          <a:lstStyle/>
          <a:p>
            <a:r>
              <a:rPr lang="en-US" dirty="0"/>
              <a:t>Simply copy and paste the </a:t>
            </a:r>
            <a:r>
              <a:rPr lang="en-US" b="1" dirty="0" err="1"/>
              <a:t>BowPickup</a:t>
            </a:r>
            <a:r>
              <a:rPr lang="en-US" dirty="0"/>
              <a:t> and its cube over to the Minigame and place it at the spawn point. If the script was followed correctly it should be near (0, 0, 0).</a:t>
            </a:r>
          </a:p>
          <a:p>
            <a:r>
              <a:rPr lang="en-US" dirty="0"/>
              <a:t>Also, be sure to increase the pick up radius of the bow sphere to ensure you can grab it at a distance that feels comfortable</a:t>
            </a:r>
          </a:p>
          <a:p>
            <a:r>
              <a:rPr lang="en-US" dirty="0"/>
              <a:t>At this time you can also add the bow physics object to the trees and environment as you see fit.</a:t>
            </a:r>
          </a:p>
        </p:txBody>
      </p:sp>
    </p:spTree>
    <p:extLst>
      <p:ext uri="{BB962C8B-B14F-4D97-AF65-F5344CB8AC3E}">
        <p14:creationId xmlns:p14="http://schemas.microsoft.com/office/powerpoint/2010/main" val="2529236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35AF-E3CB-404B-B5D5-5593A0C7F08D}"/>
              </a:ext>
            </a:extLst>
          </p:cNvPr>
          <p:cNvSpPr>
            <a:spLocks noGrp="1"/>
          </p:cNvSpPr>
          <p:nvPr>
            <p:ph type="title"/>
          </p:nvPr>
        </p:nvSpPr>
        <p:spPr/>
        <p:txBody>
          <a:bodyPr/>
          <a:lstStyle/>
          <a:p>
            <a:r>
              <a:rPr lang="en-US" dirty="0"/>
              <a:t>Final Note</a:t>
            </a:r>
          </a:p>
        </p:txBody>
      </p:sp>
      <p:sp>
        <p:nvSpPr>
          <p:cNvPr id="3" name="Content Placeholder 2">
            <a:extLst>
              <a:ext uri="{FF2B5EF4-FFF2-40B4-BE49-F238E27FC236}">
                <a16:creationId xmlns:a16="http://schemas.microsoft.com/office/drawing/2014/main" id="{F63C998A-6682-4262-A532-DBBF4EEE3109}"/>
              </a:ext>
            </a:extLst>
          </p:cNvPr>
          <p:cNvSpPr>
            <a:spLocks noGrp="1"/>
          </p:cNvSpPr>
          <p:nvPr>
            <p:ph idx="1"/>
          </p:nvPr>
        </p:nvSpPr>
        <p:spPr>
          <a:xfrm>
            <a:off x="1097280" y="1845734"/>
            <a:ext cx="5560972" cy="4023360"/>
          </a:xfrm>
        </p:spPr>
        <p:txBody>
          <a:bodyPr/>
          <a:lstStyle/>
          <a:p>
            <a:r>
              <a:rPr lang="en-US" b="1" dirty="0"/>
              <a:t>MAKE SURE TO UNLOAD THE MINIGAME SCENE AND LOAD THE VRSPACE.</a:t>
            </a:r>
            <a:r>
              <a:rPr lang="en-US" dirty="0"/>
              <a:t> </a:t>
            </a:r>
          </a:p>
          <a:p>
            <a:r>
              <a:rPr lang="en-US" dirty="0"/>
              <a:t>Having both open does not help you.</a:t>
            </a:r>
          </a:p>
          <a:p>
            <a:r>
              <a:rPr lang="en-US" b="1" dirty="0"/>
              <a:t>Add</a:t>
            </a:r>
            <a:r>
              <a:rPr lang="en-US" dirty="0"/>
              <a:t> the new scene to your build before testing to ensure it is included. This is more useful for when you create standalone builds later in development.</a:t>
            </a:r>
          </a:p>
          <a:p>
            <a:r>
              <a:rPr lang="en-US" b="1" dirty="0"/>
              <a:t>IF </a:t>
            </a:r>
            <a:r>
              <a:rPr lang="en-US" dirty="0"/>
              <a:t>you don’t remember, you can find Build Settings under File &gt; Build Settings</a:t>
            </a:r>
            <a:endParaRPr lang="en-US" b="1" dirty="0"/>
          </a:p>
        </p:txBody>
      </p:sp>
      <p:pic>
        <p:nvPicPr>
          <p:cNvPr id="4" name="Picture 3">
            <a:extLst>
              <a:ext uri="{FF2B5EF4-FFF2-40B4-BE49-F238E27FC236}">
                <a16:creationId xmlns:a16="http://schemas.microsoft.com/office/drawing/2014/main" id="{00AA5B82-4B8B-4A09-8F1E-415F56DA1023}"/>
              </a:ext>
            </a:extLst>
          </p:cNvPr>
          <p:cNvPicPr>
            <a:picLocks noChangeAspect="1"/>
          </p:cNvPicPr>
          <p:nvPr/>
        </p:nvPicPr>
        <p:blipFill rotWithShape="1">
          <a:blip r:embed="rId2"/>
          <a:srcRect l="2622" t="1812" r="64566" b="41333"/>
          <a:stretch/>
        </p:blipFill>
        <p:spPr>
          <a:xfrm>
            <a:off x="6977849" y="1845734"/>
            <a:ext cx="4000477" cy="3899073"/>
          </a:xfrm>
          <a:prstGeom prst="rect">
            <a:avLst/>
          </a:prstGeom>
        </p:spPr>
      </p:pic>
    </p:spTree>
    <p:extLst>
      <p:ext uri="{BB962C8B-B14F-4D97-AF65-F5344CB8AC3E}">
        <p14:creationId xmlns:p14="http://schemas.microsoft.com/office/powerpoint/2010/main" val="7756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A475-53D0-448A-87E9-393E3E6EFB34}"/>
              </a:ext>
            </a:extLst>
          </p:cNvPr>
          <p:cNvSpPr>
            <a:spLocks noGrp="1"/>
          </p:cNvSpPr>
          <p:nvPr>
            <p:ph type="title"/>
          </p:nvPr>
        </p:nvSpPr>
        <p:spPr/>
        <p:txBody>
          <a:bodyPr/>
          <a:lstStyle/>
          <a:p>
            <a:r>
              <a:rPr lang="en-US" dirty="0"/>
              <a:t>Minigame Preparation</a:t>
            </a:r>
          </a:p>
        </p:txBody>
      </p:sp>
      <p:sp>
        <p:nvSpPr>
          <p:cNvPr id="3" name="Content Placeholder 2">
            <a:extLst>
              <a:ext uri="{FF2B5EF4-FFF2-40B4-BE49-F238E27FC236}">
                <a16:creationId xmlns:a16="http://schemas.microsoft.com/office/drawing/2014/main" id="{2AB9121C-F5A2-4D84-B734-3236223BA53A}"/>
              </a:ext>
            </a:extLst>
          </p:cNvPr>
          <p:cNvSpPr>
            <a:spLocks noGrp="1"/>
          </p:cNvSpPr>
          <p:nvPr>
            <p:ph idx="1"/>
          </p:nvPr>
        </p:nvSpPr>
        <p:spPr/>
        <p:txBody>
          <a:bodyPr/>
          <a:lstStyle/>
          <a:p>
            <a:r>
              <a:rPr lang="en-US" dirty="0"/>
              <a:t>For the rest of this scripting tutorial, we will be creating scripts to prepare the functional portion of the minigame.</a:t>
            </a:r>
          </a:p>
          <a:p>
            <a:r>
              <a:rPr lang="en-US" dirty="0"/>
              <a:t>The player will initially spawn in the area we have already created, and have the option to use the menu to either </a:t>
            </a:r>
            <a:r>
              <a:rPr lang="en-US" b="1" dirty="0"/>
              <a:t>Exit Game </a:t>
            </a:r>
            <a:r>
              <a:rPr lang="en-US" dirty="0"/>
              <a:t>or </a:t>
            </a:r>
            <a:r>
              <a:rPr lang="en-US" b="1" dirty="0"/>
              <a:t>Start Game</a:t>
            </a:r>
            <a:r>
              <a:rPr lang="en-US" dirty="0"/>
              <a:t>. Exit will simply close the application, where Start game will teleport the player to the game area.</a:t>
            </a:r>
          </a:p>
          <a:p>
            <a:r>
              <a:rPr lang="en-US" dirty="0"/>
              <a:t>The player will be tasked to shoot as many targets as they can within the allotted time, and their score will be displayed at the end.</a:t>
            </a:r>
          </a:p>
          <a:p>
            <a:r>
              <a:rPr lang="en-US" dirty="0"/>
              <a:t>There will be a number of scripts involved, some of which will have more in depth explanation and others that will be briefly covered.</a:t>
            </a:r>
          </a:p>
        </p:txBody>
      </p:sp>
    </p:spTree>
    <p:extLst>
      <p:ext uri="{BB962C8B-B14F-4D97-AF65-F5344CB8AC3E}">
        <p14:creationId xmlns:p14="http://schemas.microsoft.com/office/powerpoint/2010/main" val="1469922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597E-DE21-4BF4-86F8-80743ECEDF9C}"/>
              </a:ext>
            </a:extLst>
          </p:cNvPr>
          <p:cNvSpPr>
            <a:spLocks noGrp="1"/>
          </p:cNvSpPr>
          <p:nvPr>
            <p:ph type="title"/>
          </p:nvPr>
        </p:nvSpPr>
        <p:spPr/>
        <p:txBody>
          <a:bodyPr/>
          <a:lstStyle/>
          <a:p>
            <a:r>
              <a:rPr lang="en-US" dirty="0"/>
              <a:t>Current Progress</a:t>
            </a:r>
          </a:p>
        </p:txBody>
      </p:sp>
      <p:sp>
        <p:nvSpPr>
          <p:cNvPr id="3" name="Content Placeholder 2">
            <a:extLst>
              <a:ext uri="{FF2B5EF4-FFF2-40B4-BE49-F238E27FC236}">
                <a16:creationId xmlns:a16="http://schemas.microsoft.com/office/drawing/2014/main" id="{08A90D4B-5974-4BE5-BBFC-FA4793C54395}"/>
              </a:ext>
            </a:extLst>
          </p:cNvPr>
          <p:cNvSpPr>
            <a:spLocks noGrp="1"/>
          </p:cNvSpPr>
          <p:nvPr>
            <p:ph idx="1"/>
          </p:nvPr>
        </p:nvSpPr>
        <p:spPr/>
        <p:txBody>
          <a:bodyPr/>
          <a:lstStyle/>
          <a:p>
            <a:r>
              <a:rPr lang="en-US" dirty="0"/>
              <a:t>You should now after selecting start be able to warp from the Main Menu to the Game Area</a:t>
            </a:r>
          </a:p>
        </p:txBody>
      </p:sp>
      <p:pic>
        <p:nvPicPr>
          <p:cNvPr id="5" name="Picture 4">
            <a:extLst>
              <a:ext uri="{FF2B5EF4-FFF2-40B4-BE49-F238E27FC236}">
                <a16:creationId xmlns:a16="http://schemas.microsoft.com/office/drawing/2014/main" id="{3D6D0626-9060-4427-9D39-ECB3C1868119}"/>
              </a:ext>
            </a:extLst>
          </p:cNvPr>
          <p:cNvPicPr>
            <a:picLocks noChangeAspect="1"/>
          </p:cNvPicPr>
          <p:nvPr/>
        </p:nvPicPr>
        <p:blipFill rotWithShape="1">
          <a:blip r:embed="rId2"/>
          <a:srcRect t="20816" b="5761"/>
          <a:stretch/>
        </p:blipFill>
        <p:spPr>
          <a:xfrm>
            <a:off x="1553592" y="2328045"/>
            <a:ext cx="9541128" cy="3940536"/>
          </a:xfrm>
          <a:prstGeom prst="rect">
            <a:avLst/>
          </a:prstGeom>
        </p:spPr>
      </p:pic>
      <p:pic>
        <p:nvPicPr>
          <p:cNvPr id="4" name="Picture 3">
            <a:extLst>
              <a:ext uri="{FF2B5EF4-FFF2-40B4-BE49-F238E27FC236}">
                <a16:creationId xmlns:a16="http://schemas.microsoft.com/office/drawing/2014/main" id="{96E9F673-1F05-48AD-81D0-A3A55B4F01A8}"/>
              </a:ext>
            </a:extLst>
          </p:cNvPr>
          <p:cNvPicPr>
            <a:picLocks noChangeAspect="1"/>
          </p:cNvPicPr>
          <p:nvPr/>
        </p:nvPicPr>
        <p:blipFill rotWithShape="1">
          <a:blip r:embed="rId3"/>
          <a:srcRect l="23373" t="25333" r="21248" b="6020"/>
          <a:stretch/>
        </p:blipFill>
        <p:spPr>
          <a:xfrm>
            <a:off x="1036320" y="2470088"/>
            <a:ext cx="4272527" cy="2979128"/>
          </a:xfrm>
          <a:prstGeom prst="rect">
            <a:avLst/>
          </a:prstGeom>
          <a:effectLst>
            <a:outerShdw blurRad="50800" dist="38100" dir="5400000" sx="103000" sy="103000" algn="tl" rotWithShape="0">
              <a:prstClr val="black">
                <a:alpha val="40000"/>
              </a:prstClr>
            </a:outerShdw>
          </a:effectLst>
        </p:spPr>
      </p:pic>
    </p:spTree>
    <p:extLst>
      <p:ext uri="{BB962C8B-B14F-4D97-AF65-F5344CB8AC3E}">
        <p14:creationId xmlns:p14="http://schemas.microsoft.com/office/powerpoint/2010/main" val="3737074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2E0F-BE0F-4E33-865A-B3B0C3907865}"/>
              </a:ext>
            </a:extLst>
          </p:cNvPr>
          <p:cNvSpPr>
            <a:spLocks noGrp="1"/>
          </p:cNvSpPr>
          <p:nvPr>
            <p:ph type="title"/>
          </p:nvPr>
        </p:nvSpPr>
        <p:spPr/>
        <p:txBody>
          <a:bodyPr/>
          <a:lstStyle/>
          <a:p>
            <a:r>
              <a:rPr lang="en-US" dirty="0"/>
              <a:t>Looking Ahead</a:t>
            </a:r>
          </a:p>
        </p:txBody>
      </p:sp>
      <p:sp>
        <p:nvSpPr>
          <p:cNvPr id="3" name="Content Placeholder 2">
            <a:extLst>
              <a:ext uri="{FF2B5EF4-FFF2-40B4-BE49-F238E27FC236}">
                <a16:creationId xmlns:a16="http://schemas.microsoft.com/office/drawing/2014/main" id="{EF6BE263-1225-49E9-AFC8-715A42E47494}"/>
              </a:ext>
            </a:extLst>
          </p:cNvPr>
          <p:cNvSpPr>
            <a:spLocks noGrp="1"/>
          </p:cNvSpPr>
          <p:nvPr>
            <p:ph idx="1"/>
          </p:nvPr>
        </p:nvSpPr>
        <p:spPr/>
        <p:txBody>
          <a:bodyPr/>
          <a:lstStyle/>
          <a:p>
            <a:r>
              <a:rPr lang="en-US" dirty="0"/>
              <a:t>The next part we will discuss creating a small game using the mechanics we have implemented. </a:t>
            </a:r>
          </a:p>
          <a:p>
            <a:r>
              <a:rPr lang="en-US" dirty="0"/>
              <a:t>So far we have:</a:t>
            </a:r>
          </a:p>
          <a:p>
            <a:pPr marL="457200" indent="-457200">
              <a:buFont typeface="+mj-lt"/>
              <a:buAutoNum type="arabicPeriod"/>
            </a:pPr>
            <a:r>
              <a:rPr lang="en-US" dirty="0"/>
              <a:t>A starting area that acts as a simple tutorial on the mechanics.</a:t>
            </a:r>
          </a:p>
          <a:p>
            <a:pPr marL="457200" indent="-457200">
              <a:buFont typeface="+mj-lt"/>
              <a:buAutoNum type="arabicPeriod"/>
            </a:pPr>
            <a:r>
              <a:rPr lang="en-US" dirty="0"/>
              <a:t>A main menu with a pointer system that is simple to understand.</a:t>
            </a:r>
          </a:p>
          <a:p>
            <a:pPr marL="457200" indent="-457200">
              <a:buFont typeface="+mj-lt"/>
              <a:buAutoNum type="arabicPeriod"/>
            </a:pPr>
            <a:r>
              <a:rPr lang="en-US" dirty="0"/>
              <a:t>A separate scene to handle the minigame.</a:t>
            </a:r>
          </a:p>
          <a:p>
            <a:pPr marL="0" indent="0">
              <a:buNone/>
            </a:pPr>
            <a:r>
              <a:rPr lang="en-US" dirty="0"/>
              <a:t>We will aim to create a timer, score system, and end game handler to return to the main menu. There is a ton that is possible when building with Unity, but you should leave this with the fundamentals that you will need </a:t>
            </a:r>
            <a:r>
              <a:rPr lang="en-US"/>
              <a:t>to succeed.</a:t>
            </a:r>
          </a:p>
        </p:txBody>
      </p:sp>
    </p:spTree>
    <p:extLst>
      <p:ext uri="{BB962C8B-B14F-4D97-AF65-F5344CB8AC3E}">
        <p14:creationId xmlns:p14="http://schemas.microsoft.com/office/powerpoint/2010/main" val="436213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7FDE-F56E-4B1F-9EDE-9CB1ADDCBA38}"/>
              </a:ext>
            </a:extLst>
          </p:cNvPr>
          <p:cNvSpPr>
            <a:spLocks noGrp="1"/>
          </p:cNvSpPr>
          <p:nvPr>
            <p:ph type="title"/>
          </p:nvPr>
        </p:nvSpPr>
        <p:spPr/>
        <p:txBody>
          <a:bodyPr/>
          <a:lstStyle/>
          <a:p>
            <a:r>
              <a:rPr lang="en-US" dirty="0"/>
              <a:t>Initial World Building</a:t>
            </a:r>
          </a:p>
        </p:txBody>
      </p:sp>
      <p:sp>
        <p:nvSpPr>
          <p:cNvPr id="3" name="Content Placeholder 2">
            <a:extLst>
              <a:ext uri="{FF2B5EF4-FFF2-40B4-BE49-F238E27FC236}">
                <a16:creationId xmlns:a16="http://schemas.microsoft.com/office/drawing/2014/main" id="{50BD018A-338C-4031-B61A-DAF5AE1C3749}"/>
              </a:ext>
            </a:extLst>
          </p:cNvPr>
          <p:cNvSpPr>
            <a:spLocks noGrp="1"/>
          </p:cNvSpPr>
          <p:nvPr>
            <p:ph idx="1"/>
          </p:nvPr>
        </p:nvSpPr>
        <p:spPr/>
        <p:txBody>
          <a:bodyPr/>
          <a:lstStyle/>
          <a:p>
            <a:r>
              <a:rPr lang="en-US" dirty="0"/>
              <a:t>Start by encasing the area we create into a four walled space. </a:t>
            </a:r>
          </a:p>
          <a:p>
            <a:r>
              <a:rPr lang="en-US" dirty="0"/>
              <a:t>Additionally, any object you want or expect an arrow to stick to, go ahead and add the same physics property we did with the four colored objects.</a:t>
            </a:r>
          </a:p>
          <a:p>
            <a:r>
              <a:rPr lang="en-US" dirty="0"/>
              <a:t>For the tree, attach this to each “Collision Object” inside of the object</a:t>
            </a:r>
          </a:p>
        </p:txBody>
      </p:sp>
      <p:pic>
        <p:nvPicPr>
          <p:cNvPr id="4" name="Picture 3">
            <a:extLst>
              <a:ext uri="{FF2B5EF4-FFF2-40B4-BE49-F238E27FC236}">
                <a16:creationId xmlns:a16="http://schemas.microsoft.com/office/drawing/2014/main" id="{3186FC7D-A187-435A-9394-D189DA2BCE9C}"/>
              </a:ext>
            </a:extLst>
          </p:cNvPr>
          <p:cNvPicPr>
            <a:picLocks noChangeAspect="1"/>
          </p:cNvPicPr>
          <p:nvPr/>
        </p:nvPicPr>
        <p:blipFill rotWithShape="1">
          <a:blip r:embed="rId2"/>
          <a:srcRect t="6933" b="31200"/>
          <a:stretch/>
        </p:blipFill>
        <p:spPr>
          <a:xfrm>
            <a:off x="1572768" y="3346704"/>
            <a:ext cx="8595360" cy="2991185"/>
          </a:xfrm>
          <a:prstGeom prst="rect">
            <a:avLst/>
          </a:prstGeom>
        </p:spPr>
      </p:pic>
    </p:spTree>
    <p:extLst>
      <p:ext uri="{BB962C8B-B14F-4D97-AF65-F5344CB8AC3E}">
        <p14:creationId xmlns:p14="http://schemas.microsoft.com/office/powerpoint/2010/main" val="1816887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7DC6-7963-44F3-AE33-2F810131DD15}"/>
              </a:ext>
            </a:extLst>
          </p:cNvPr>
          <p:cNvSpPr>
            <a:spLocks noGrp="1"/>
          </p:cNvSpPr>
          <p:nvPr>
            <p:ph type="title"/>
          </p:nvPr>
        </p:nvSpPr>
        <p:spPr/>
        <p:txBody>
          <a:bodyPr/>
          <a:lstStyle/>
          <a:p>
            <a:r>
              <a:rPr lang="en-US" dirty="0"/>
              <a:t>Quitting the Game/App</a:t>
            </a:r>
          </a:p>
        </p:txBody>
      </p:sp>
      <p:sp>
        <p:nvSpPr>
          <p:cNvPr id="3" name="Content Placeholder 2">
            <a:extLst>
              <a:ext uri="{FF2B5EF4-FFF2-40B4-BE49-F238E27FC236}">
                <a16:creationId xmlns:a16="http://schemas.microsoft.com/office/drawing/2014/main" id="{E2F27BC2-132A-48C8-98C0-E3947DC55C45}"/>
              </a:ext>
            </a:extLst>
          </p:cNvPr>
          <p:cNvSpPr>
            <a:spLocks noGrp="1"/>
          </p:cNvSpPr>
          <p:nvPr>
            <p:ph idx="1"/>
          </p:nvPr>
        </p:nvSpPr>
        <p:spPr/>
        <p:txBody>
          <a:bodyPr/>
          <a:lstStyle/>
          <a:p>
            <a:r>
              <a:rPr lang="en-US" dirty="0"/>
              <a:t>Start by selecting the button you wish to Exit the game.</a:t>
            </a:r>
          </a:p>
          <a:p>
            <a:r>
              <a:rPr lang="en-US" dirty="0"/>
              <a:t>Rename it to “Quit” or “Exit”, and change the text inside inspector to “Exit Game”</a:t>
            </a:r>
          </a:p>
          <a:p>
            <a:pPr marL="0" indent="0">
              <a:buNone/>
            </a:pPr>
            <a:r>
              <a:rPr lang="en-US" dirty="0"/>
              <a:t> At this point you might notice we have quite a number of scripts for the UI. You can create a </a:t>
            </a:r>
            <a:r>
              <a:rPr lang="en-US" b="1" dirty="0"/>
              <a:t>UI </a:t>
            </a:r>
            <a:r>
              <a:rPr lang="en-US" dirty="0"/>
              <a:t>folder for the scripts to make it easier to find in the future.</a:t>
            </a:r>
          </a:p>
          <a:p>
            <a:pPr marL="0" indent="0">
              <a:buNone/>
            </a:pPr>
            <a:r>
              <a:rPr lang="en-US" dirty="0"/>
              <a:t>Create a new C# script called Quit</a:t>
            </a:r>
          </a:p>
        </p:txBody>
      </p:sp>
      <p:pic>
        <p:nvPicPr>
          <p:cNvPr id="4" name="Picture 3">
            <a:extLst>
              <a:ext uri="{FF2B5EF4-FFF2-40B4-BE49-F238E27FC236}">
                <a16:creationId xmlns:a16="http://schemas.microsoft.com/office/drawing/2014/main" id="{6E868E0B-F115-4B65-917E-A01D2772D1A5}"/>
              </a:ext>
            </a:extLst>
          </p:cNvPr>
          <p:cNvPicPr>
            <a:picLocks noChangeAspect="1"/>
          </p:cNvPicPr>
          <p:nvPr/>
        </p:nvPicPr>
        <p:blipFill rotWithShape="1">
          <a:blip r:embed="rId2"/>
          <a:srcRect l="-526" t="52868" r="31890" b="12840"/>
          <a:stretch/>
        </p:blipFill>
        <p:spPr>
          <a:xfrm>
            <a:off x="1911982" y="3857414"/>
            <a:ext cx="8368036" cy="2351766"/>
          </a:xfrm>
          <a:prstGeom prst="rect">
            <a:avLst/>
          </a:prstGeom>
        </p:spPr>
      </p:pic>
    </p:spTree>
    <p:extLst>
      <p:ext uri="{BB962C8B-B14F-4D97-AF65-F5344CB8AC3E}">
        <p14:creationId xmlns:p14="http://schemas.microsoft.com/office/powerpoint/2010/main" val="45137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03DD-3751-4BD7-8817-93B8F0565A4F}"/>
              </a:ext>
            </a:extLst>
          </p:cNvPr>
          <p:cNvSpPr>
            <a:spLocks noGrp="1"/>
          </p:cNvSpPr>
          <p:nvPr>
            <p:ph type="title"/>
          </p:nvPr>
        </p:nvSpPr>
        <p:spPr/>
        <p:txBody>
          <a:bodyPr/>
          <a:lstStyle/>
          <a:p>
            <a:r>
              <a:rPr lang="en-US" dirty="0"/>
              <a:t>Quit Script</a:t>
            </a:r>
          </a:p>
        </p:txBody>
      </p:sp>
      <p:sp>
        <p:nvSpPr>
          <p:cNvPr id="3" name="Content Placeholder 2">
            <a:extLst>
              <a:ext uri="{FF2B5EF4-FFF2-40B4-BE49-F238E27FC236}">
                <a16:creationId xmlns:a16="http://schemas.microsoft.com/office/drawing/2014/main" id="{D04F587B-2B4D-41B8-8701-E408C7617CAA}"/>
              </a:ext>
            </a:extLst>
          </p:cNvPr>
          <p:cNvSpPr>
            <a:spLocks noGrp="1"/>
          </p:cNvSpPr>
          <p:nvPr>
            <p:ph idx="1"/>
          </p:nvPr>
        </p:nvSpPr>
        <p:spPr/>
        <p:txBody>
          <a:bodyPr/>
          <a:lstStyle/>
          <a:p>
            <a:r>
              <a:rPr lang="en-US" dirty="0"/>
              <a:t>This script only prints a line to the console confirming the player quit and then subsequently quits the game.</a:t>
            </a:r>
          </a:p>
          <a:p>
            <a:r>
              <a:rPr lang="en-US" dirty="0"/>
              <a:t>Once written, attach it to the </a:t>
            </a:r>
            <a:r>
              <a:rPr lang="en-US" dirty="0" err="1"/>
              <a:t>InputModule</a:t>
            </a:r>
            <a:r>
              <a:rPr lang="en-US" dirty="0"/>
              <a:t> on the player. We will need to add functionality to the specific button for this to run </a:t>
            </a:r>
            <a:r>
              <a:rPr lang="en-US" dirty="0" err="1"/>
              <a:t>onClick</a:t>
            </a:r>
            <a:r>
              <a:rPr lang="en-US" dirty="0"/>
              <a:t>.\</a:t>
            </a:r>
          </a:p>
          <a:p>
            <a:r>
              <a:rPr lang="en-US" dirty="0"/>
              <a:t>In </a:t>
            </a:r>
            <a:r>
              <a:rPr lang="en-US" b="1" dirty="0"/>
              <a:t>Quit</a:t>
            </a:r>
            <a:r>
              <a:rPr lang="en-US" dirty="0"/>
              <a:t> button, under Button (Script) add a new </a:t>
            </a:r>
            <a:r>
              <a:rPr lang="en-US" dirty="0" err="1"/>
              <a:t>OnClick</a:t>
            </a:r>
            <a:r>
              <a:rPr lang="en-US" dirty="0"/>
              <a:t> function using the </a:t>
            </a:r>
            <a:r>
              <a:rPr lang="en-US" dirty="0" err="1"/>
              <a:t>InputModule</a:t>
            </a:r>
            <a:r>
              <a:rPr lang="en-US" dirty="0"/>
              <a:t>, then select </a:t>
            </a:r>
            <a:r>
              <a:rPr lang="en-US" dirty="0" err="1"/>
              <a:t>Quit.QuitGame</a:t>
            </a:r>
            <a:endParaRPr lang="en-US" dirty="0"/>
          </a:p>
          <a:p>
            <a:endParaRPr lang="en-US" dirty="0"/>
          </a:p>
        </p:txBody>
      </p:sp>
      <p:pic>
        <p:nvPicPr>
          <p:cNvPr id="4" name="Picture 3">
            <a:extLst>
              <a:ext uri="{FF2B5EF4-FFF2-40B4-BE49-F238E27FC236}">
                <a16:creationId xmlns:a16="http://schemas.microsoft.com/office/drawing/2014/main" id="{9D134FDA-28A6-459B-A816-57D5DCDAC993}"/>
              </a:ext>
            </a:extLst>
          </p:cNvPr>
          <p:cNvPicPr>
            <a:picLocks noChangeAspect="1"/>
          </p:cNvPicPr>
          <p:nvPr/>
        </p:nvPicPr>
        <p:blipFill rotWithShape="1">
          <a:blip r:embed="rId2"/>
          <a:srcRect t="37984" r="75669" b="35067"/>
          <a:stretch/>
        </p:blipFill>
        <p:spPr>
          <a:xfrm>
            <a:off x="667016" y="4059780"/>
            <a:ext cx="3310129" cy="2062246"/>
          </a:xfrm>
          <a:prstGeom prst="rect">
            <a:avLst/>
          </a:prstGeom>
        </p:spPr>
      </p:pic>
      <p:pic>
        <p:nvPicPr>
          <p:cNvPr id="6" name="Picture 5">
            <a:extLst>
              <a:ext uri="{FF2B5EF4-FFF2-40B4-BE49-F238E27FC236}">
                <a16:creationId xmlns:a16="http://schemas.microsoft.com/office/drawing/2014/main" id="{84FA5F45-00B7-45F5-96B7-413D6972C95E}"/>
              </a:ext>
            </a:extLst>
          </p:cNvPr>
          <p:cNvPicPr>
            <a:picLocks noChangeAspect="1"/>
          </p:cNvPicPr>
          <p:nvPr/>
        </p:nvPicPr>
        <p:blipFill rotWithShape="1">
          <a:blip r:embed="rId3"/>
          <a:srcRect l="68721" t="7334" b="62169"/>
          <a:stretch/>
        </p:blipFill>
        <p:spPr>
          <a:xfrm>
            <a:off x="3977145" y="4030602"/>
            <a:ext cx="3813544" cy="2091424"/>
          </a:xfrm>
          <a:prstGeom prst="rect">
            <a:avLst/>
          </a:prstGeom>
        </p:spPr>
      </p:pic>
      <p:pic>
        <p:nvPicPr>
          <p:cNvPr id="7" name="Picture 6">
            <a:extLst>
              <a:ext uri="{FF2B5EF4-FFF2-40B4-BE49-F238E27FC236}">
                <a16:creationId xmlns:a16="http://schemas.microsoft.com/office/drawing/2014/main" id="{D6075053-E188-44CA-B757-E8D54A4B69A5}"/>
              </a:ext>
            </a:extLst>
          </p:cNvPr>
          <p:cNvPicPr>
            <a:picLocks noChangeAspect="1"/>
          </p:cNvPicPr>
          <p:nvPr/>
        </p:nvPicPr>
        <p:blipFill rotWithShape="1">
          <a:blip r:embed="rId4"/>
          <a:srcRect l="68721" t="43867" b="38449"/>
          <a:stretch/>
        </p:blipFill>
        <p:spPr>
          <a:xfrm>
            <a:off x="7790689" y="4909276"/>
            <a:ext cx="3813544" cy="1212750"/>
          </a:xfrm>
          <a:prstGeom prst="rect">
            <a:avLst/>
          </a:prstGeom>
        </p:spPr>
      </p:pic>
    </p:spTree>
    <p:extLst>
      <p:ext uri="{BB962C8B-B14F-4D97-AF65-F5344CB8AC3E}">
        <p14:creationId xmlns:p14="http://schemas.microsoft.com/office/powerpoint/2010/main" val="86536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8514-368E-40AE-AC0A-484CCEC64244}"/>
              </a:ext>
            </a:extLst>
          </p:cNvPr>
          <p:cNvSpPr>
            <a:spLocks noGrp="1"/>
          </p:cNvSpPr>
          <p:nvPr>
            <p:ph type="title"/>
          </p:nvPr>
        </p:nvSpPr>
        <p:spPr/>
        <p:txBody>
          <a:bodyPr/>
          <a:lstStyle/>
          <a:p>
            <a:r>
              <a:rPr lang="en-US" dirty="0"/>
              <a:t>Debug.log</a:t>
            </a:r>
          </a:p>
        </p:txBody>
      </p:sp>
      <p:sp>
        <p:nvSpPr>
          <p:cNvPr id="3" name="Content Placeholder 2">
            <a:extLst>
              <a:ext uri="{FF2B5EF4-FFF2-40B4-BE49-F238E27FC236}">
                <a16:creationId xmlns:a16="http://schemas.microsoft.com/office/drawing/2014/main" id="{4A951377-DC96-492C-8C56-C499E4519451}"/>
              </a:ext>
            </a:extLst>
          </p:cNvPr>
          <p:cNvSpPr>
            <a:spLocks noGrp="1"/>
          </p:cNvSpPr>
          <p:nvPr>
            <p:ph idx="1"/>
          </p:nvPr>
        </p:nvSpPr>
        <p:spPr/>
        <p:txBody>
          <a:bodyPr/>
          <a:lstStyle/>
          <a:p>
            <a:r>
              <a:rPr lang="en-US" dirty="0"/>
              <a:t>The line </a:t>
            </a:r>
            <a:r>
              <a:rPr lang="en-US" b="1" dirty="0"/>
              <a:t>Debug.log()</a:t>
            </a:r>
            <a:r>
              <a:rPr lang="en-US" dirty="0"/>
              <a:t> operates in a similar fashion to how Print() is working for us in the other script. This however cannot be referenced as it is used to confirm the Exit worked as expected.</a:t>
            </a:r>
          </a:p>
          <a:p>
            <a:r>
              <a:rPr lang="en-US" dirty="0"/>
              <a:t>This is good enough for us. If you would like to test it </a:t>
            </a:r>
            <a:r>
              <a:rPr lang="en-US" dirty="0" err="1"/>
              <a:t>ingame</a:t>
            </a:r>
            <a:r>
              <a:rPr lang="en-US" dirty="0"/>
              <a:t>, you will need to deploy a build and run the application.</a:t>
            </a:r>
          </a:p>
        </p:txBody>
      </p:sp>
    </p:spTree>
    <p:extLst>
      <p:ext uri="{BB962C8B-B14F-4D97-AF65-F5344CB8AC3E}">
        <p14:creationId xmlns:p14="http://schemas.microsoft.com/office/powerpoint/2010/main" val="269601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D227F-3B1F-40EE-BE9E-4B8A18A93C27}"/>
              </a:ext>
            </a:extLst>
          </p:cNvPr>
          <p:cNvSpPr>
            <a:spLocks noGrp="1"/>
          </p:cNvSpPr>
          <p:nvPr>
            <p:ph type="title"/>
          </p:nvPr>
        </p:nvSpPr>
        <p:spPr/>
        <p:txBody>
          <a:bodyPr/>
          <a:lstStyle/>
          <a:p>
            <a:r>
              <a:rPr lang="en-US" dirty="0"/>
              <a:t>Before “Start Game”</a:t>
            </a:r>
          </a:p>
        </p:txBody>
      </p:sp>
      <p:sp>
        <p:nvSpPr>
          <p:cNvPr id="3" name="Content Placeholder 2">
            <a:extLst>
              <a:ext uri="{FF2B5EF4-FFF2-40B4-BE49-F238E27FC236}">
                <a16:creationId xmlns:a16="http://schemas.microsoft.com/office/drawing/2014/main" id="{AC3286F4-5310-4CF3-A662-120A161BEBFC}"/>
              </a:ext>
            </a:extLst>
          </p:cNvPr>
          <p:cNvSpPr>
            <a:spLocks noGrp="1"/>
          </p:cNvSpPr>
          <p:nvPr>
            <p:ph idx="1"/>
          </p:nvPr>
        </p:nvSpPr>
        <p:spPr/>
        <p:txBody>
          <a:bodyPr/>
          <a:lstStyle/>
          <a:p>
            <a:pPr marL="0" indent="0">
              <a:buNone/>
            </a:pPr>
            <a:r>
              <a:rPr lang="en-US" dirty="0"/>
              <a:t>There are a number of aspects we will need to address before we can work on the game itself.</a:t>
            </a:r>
          </a:p>
          <a:p>
            <a:pPr marL="457200" indent="-457200">
              <a:buFont typeface="+mj-lt"/>
              <a:buAutoNum type="arabicPeriod"/>
            </a:pPr>
            <a:r>
              <a:rPr lang="en-US" dirty="0"/>
              <a:t>We need the user’s view to fade to black after selecting start.</a:t>
            </a:r>
          </a:p>
          <a:p>
            <a:pPr marL="457200" indent="-457200">
              <a:buFont typeface="+mj-lt"/>
              <a:buAutoNum type="arabicPeriod"/>
            </a:pPr>
            <a:r>
              <a:rPr lang="en-US" dirty="0"/>
              <a:t>The user must then be teleported to the game area</a:t>
            </a:r>
          </a:p>
          <a:p>
            <a:pPr marL="457200" indent="-457200">
              <a:buFont typeface="+mj-lt"/>
              <a:buAutoNum type="arabicPeriod"/>
            </a:pPr>
            <a:r>
              <a:rPr lang="en-US" dirty="0"/>
              <a:t>There needs to be a HUD to track score and time.</a:t>
            </a:r>
          </a:p>
          <a:p>
            <a:pPr marL="0" indent="0">
              <a:buNone/>
            </a:pPr>
            <a:r>
              <a:rPr lang="en-US" dirty="0"/>
              <a:t>Keeping these factors in mind, we are going to focus on the first two elements and address the third separately.</a:t>
            </a:r>
          </a:p>
        </p:txBody>
      </p:sp>
    </p:spTree>
    <p:extLst>
      <p:ext uri="{BB962C8B-B14F-4D97-AF65-F5344CB8AC3E}">
        <p14:creationId xmlns:p14="http://schemas.microsoft.com/office/powerpoint/2010/main" val="419128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CACA-D6EF-4FF0-A13A-20148A3D5CD1}"/>
              </a:ext>
            </a:extLst>
          </p:cNvPr>
          <p:cNvSpPr>
            <a:spLocks noGrp="1"/>
          </p:cNvSpPr>
          <p:nvPr>
            <p:ph type="title"/>
          </p:nvPr>
        </p:nvSpPr>
        <p:spPr/>
        <p:txBody>
          <a:bodyPr/>
          <a:lstStyle/>
          <a:p>
            <a:r>
              <a:rPr lang="en-US" dirty="0"/>
              <a:t>First things first…</a:t>
            </a:r>
          </a:p>
        </p:txBody>
      </p:sp>
      <p:sp>
        <p:nvSpPr>
          <p:cNvPr id="3" name="Content Placeholder 2">
            <a:extLst>
              <a:ext uri="{FF2B5EF4-FFF2-40B4-BE49-F238E27FC236}">
                <a16:creationId xmlns:a16="http://schemas.microsoft.com/office/drawing/2014/main" id="{C27288B3-B508-4338-9666-A4259C44D9F1}"/>
              </a:ext>
            </a:extLst>
          </p:cNvPr>
          <p:cNvSpPr>
            <a:spLocks noGrp="1"/>
          </p:cNvSpPr>
          <p:nvPr>
            <p:ph idx="1"/>
          </p:nvPr>
        </p:nvSpPr>
        <p:spPr/>
        <p:txBody>
          <a:bodyPr/>
          <a:lstStyle/>
          <a:p>
            <a:r>
              <a:rPr lang="en-US" dirty="0"/>
              <a:t>We require an additional scene. This is where our minigame / the game world will be located. To speed things up, we will be grabbing a free asset from the Unity Store for the time being.</a:t>
            </a:r>
          </a:p>
          <a:p>
            <a:r>
              <a:rPr lang="en-US" dirty="0"/>
              <a:t>You should see </a:t>
            </a:r>
            <a:r>
              <a:rPr lang="en-US" b="1" dirty="0"/>
              <a:t>Nature Starter Kit V2</a:t>
            </a:r>
            <a:r>
              <a:rPr lang="en-US" dirty="0"/>
              <a:t> under Environments. At the time of this tutorials creation it was the third on the list</a:t>
            </a:r>
          </a:p>
          <a:p>
            <a:endParaRPr lang="en-US" dirty="0"/>
          </a:p>
        </p:txBody>
      </p:sp>
      <p:pic>
        <p:nvPicPr>
          <p:cNvPr id="4" name="Picture 3">
            <a:extLst>
              <a:ext uri="{FF2B5EF4-FFF2-40B4-BE49-F238E27FC236}">
                <a16:creationId xmlns:a16="http://schemas.microsoft.com/office/drawing/2014/main" id="{57F70782-D6CB-411B-B6F9-9EB13561E717}"/>
              </a:ext>
            </a:extLst>
          </p:cNvPr>
          <p:cNvPicPr>
            <a:picLocks noChangeAspect="1"/>
          </p:cNvPicPr>
          <p:nvPr/>
        </p:nvPicPr>
        <p:blipFill rotWithShape="1">
          <a:blip r:embed="rId2"/>
          <a:srcRect l="21189" t="8435" r="31505" b="47444"/>
          <a:stretch/>
        </p:blipFill>
        <p:spPr>
          <a:xfrm>
            <a:off x="4181382" y="3090878"/>
            <a:ext cx="5767496" cy="3025836"/>
          </a:xfrm>
          <a:prstGeom prst="rect">
            <a:avLst/>
          </a:prstGeom>
        </p:spPr>
      </p:pic>
    </p:spTree>
    <p:extLst>
      <p:ext uri="{BB962C8B-B14F-4D97-AF65-F5344CB8AC3E}">
        <p14:creationId xmlns:p14="http://schemas.microsoft.com/office/powerpoint/2010/main" val="1517240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05D41-A2E1-493B-9E23-E52340C09B1D}"/>
              </a:ext>
            </a:extLst>
          </p:cNvPr>
          <p:cNvSpPr>
            <a:spLocks noGrp="1"/>
          </p:cNvSpPr>
          <p:nvPr>
            <p:ph type="title"/>
          </p:nvPr>
        </p:nvSpPr>
        <p:spPr/>
        <p:txBody>
          <a:bodyPr/>
          <a:lstStyle/>
          <a:p>
            <a:r>
              <a:rPr lang="en-US" dirty="0"/>
              <a:t>Adding new scene</a:t>
            </a:r>
          </a:p>
        </p:txBody>
      </p:sp>
      <p:sp>
        <p:nvSpPr>
          <p:cNvPr id="3" name="Content Placeholder 2">
            <a:extLst>
              <a:ext uri="{FF2B5EF4-FFF2-40B4-BE49-F238E27FC236}">
                <a16:creationId xmlns:a16="http://schemas.microsoft.com/office/drawing/2014/main" id="{677702F4-D3EB-4E98-8D09-8F2B1DF15115}"/>
              </a:ext>
            </a:extLst>
          </p:cNvPr>
          <p:cNvSpPr>
            <a:spLocks noGrp="1"/>
          </p:cNvSpPr>
          <p:nvPr>
            <p:ph idx="1"/>
          </p:nvPr>
        </p:nvSpPr>
        <p:spPr/>
        <p:txBody>
          <a:bodyPr/>
          <a:lstStyle/>
          <a:p>
            <a:pPr marL="0" indent="0">
              <a:buNone/>
            </a:pPr>
            <a:r>
              <a:rPr lang="en-US" dirty="0"/>
              <a:t>Once imported, there should be a scene folder with a scene named </a:t>
            </a:r>
            <a:r>
              <a:rPr lang="en-US" b="1" dirty="0"/>
              <a:t>Demo</a:t>
            </a:r>
            <a:r>
              <a:rPr lang="en-US" dirty="0"/>
              <a:t>. Add this to the </a:t>
            </a:r>
            <a:r>
              <a:rPr lang="en-US" dirty="0" err="1"/>
              <a:t>Heirarchy</a:t>
            </a:r>
            <a:r>
              <a:rPr lang="en-US" dirty="0"/>
              <a:t>. Once added you will notice both your world and the new scene exist at the same time. </a:t>
            </a:r>
          </a:p>
          <a:p>
            <a:pPr marL="0" indent="0">
              <a:buNone/>
            </a:pPr>
            <a:r>
              <a:rPr lang="en-US" dirty="0"/>
              <a:t>Right Click </a:t>
            </a:r>
            <a:r>
              <a:rPr lang="en-US" b="1" dirty="0"/>
              <a:t>Demo</a:t>
            </a:r>
            <a:r>
              <a:rPr lang="en-US" dirty="0"/>
              <a:t> and unload scene.</a:t>
            </a:r>
          </a:p>
          <a:p>
            <a:pPr marL="0" indent="0">
              <a:buNone/>
            </a:pPr>
            <a:r>
              <a:rPr lang="en-US" i="1" dirty="0"/>
              <a:t>Additionally you can rename Demo in your assets to something more meaningful, such as </a:t>
            </a:r>
            <a:r>
              <a:rPr lang="en-US" b="1" i="1" dirty="0"/>
              <a:t>Minigame</a:t>
            </a:r>
            <a:endParaRPr lang="en-US" dirty="0"/>
          </a:p>
          <a:p>
            <a:pPr marL="0" indent="0">
              <a:buNone/>
            </a:pPr>
            <a:endParaRPr lang="en-US" i="1" dirty="0"/>
          </a:p>
        </p:txBody>
      </p:sp>
      <p:pic>
        <p:nvPicPr>
          <p:cNvPr id="4" name="Picture 3">
            <a:extLst>
              <a:ext uri="{FF2B5EF4-FFF2-40B4-BE49-F238E27FC236}">
                <a16:creationId xmlns:a16="http://schemas.microsoft.com/office/drawing/2014/main" id="{7B599EE6-8CCD-4A70-91BC-48B8BC08BCA6}"/>
              </a:ext>
            </a:extLst>
          </p:cNvPr>
          <p:cNvPicPr>
            <a:picLocks noChangeAspect="1"/>
          </p:cNvPicPr>
          <p:nvPr/>
        </p:nvPicPr>
        <p:blipFill rotWithShape="1">
          <a:blip r:embed="rId2"/>
          <a:srcRect l="20753" t="8570" r="31352" b="46926"/>
          <a:stretch/>
        </p:blipFill>
        <p:spPr>
          <a:xfrm>
            <a:off x="3215162" y="3524436"/>
            <a:ext cx="4895500" cy="2558668"/>
          </a:xfrm>
          <a:prstGeom prst="rect">
            <a:avLst/>
          </a:prstGeom>
        </p:spPr>
      </p:pic>
    </p:spTree>
    <p:extLst>
      <p:ext uri="{BB962C8B-B14F-4D97-AF65-F5344CB8AC3E}">
        <p14:creationId xmlns:p14="http://schemas.microsoft.com/office/powerpoint/2010/main" val="2582125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663</TotalTime>
  <Words>1297</Words>
  <Application>Microsoft Office PowerPoint</Application>
  <PresentationFormat>Widescreen</PresentationFormat>
  <Paragraphs>78</Paragraphs>
  <Slides>21</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Calibri Light</vt:lpstr>
      <vt:lpstr>Office Theme</vt:lpstr>
      <vt:lpstr>Retrospect</vt:lpstr>
      <vt:lpstr>Intro to VR – Scripting 2</vt:lpstr>
      <vt:lpstr>Minigame Preparation</vt:lpstr>
      <vt:lpstr>Initial World Building</vt:lpstr>
      <vt:lpstr>Quitting the Game/App</vt:lpstr>
      <vt:lpstr>Quit Script</vt:lpstr>
      <vt:lpstr>Debug.log</vt:lpstr>
      <vt:lpstr>Before “Start Game”</vt:lpstr>
      <vt:lpstr>First things first…</vt:lpstr>
      <vt:lpstr>Adding new scene</vt:lpstr>
      <vt:lpstr>Start Script</vt:lpstr>
      <vt:lpstr>PowerPoint Presentation</vt:lpstr>
      <vt:lpstr>Your Main Menu</vt:lpstr>
      <vt:lpstr>Start Button</vt:lpstr>
      <vt:lpstr>ArcheryWeeble</vt:lpstr>
      <vt:lpstr>PointerToggle Script</vt:lpstr>
      <vt:lpstr>Attachment and Setup</vt:lpstr>
      <vt:lpstr>Before Testing</vt:lpstr>
      <vt:lpstr>BowPickup in Minigame</vt:lpstr>
      <vt:lpstr>Final Note</vt:lpstr>
      <vt:lpstr>Current Progress</vt:lpstr>
      <vt:lpstr>Looking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VR – Scripting 1</dc:title>
  <dc:creator>Jeremy</dc:creator>
  <cp:lastModifiedBy>Jeremy</cp:lastModifiedBy>
  <cp:revision>65</cp:revision>
  <dcterms:created xsi:type="dcterms:W3CDTF">2019-04-28T15:14:50Z</dcterms:created>
  <dcterms:modified xsi:type="dcterms:W3CDTF">2019-04-30T20:30:47Z</dcterms:modified>
</cp:coreProperties>
</file>